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3"/>
  </p:notesMasterIdLst>
  <p:sldIdLst>
    <p:sldId id="256" r:id="rId2"/>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90"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11"/>
    <p:restoredTop sz="94541"/>
  </p:normalViewPr>
  <p:slideViewPr>
    <p:cSldViewPr snapToGrid="0" showGuides="1">
      <p:cViewPr>
        <p:scale>
          <a:sx n="165" d="100"/>
          <a:sy n="165" d="100"/>
        </p:scale>
        <p:origin x="2704" y="-4728"/>
      </p:cViewPr>
      <p:guideLst>
        <p:guide orient="horz" pos="3390"/>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19F4B4-D54B-554D-9112-1F4C872F65A7}" type="datetimeFigureOut">
              <a:rPr lang="fr-FR" smtClean="0"/>
              <a:t>01/05/2024</a:t>
            </a:fld>
            <a:endParaRPr lang="fr-FR"/>
          </a:p>
        </p:txBody>
      </p:sp>
      <p:sp>
        <p:nvSpPr>
          <p:cNvPr id="4" name="Espace réservé de l'image des diapositives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EBDADA-EFDA-AF40-8899-894533AE6E77}" type="slidenum">
              <a:rPr lang="fr-FR" smtClean="0"/>
              <a:t>‹N°›</a:t>
            </a:fld>
            <a:endParaRPr lang="fr-FR"/>
          </a:p>
        </p:txBody>
      </p:sp>
    </p:spTree>
    <p:extLst>
      <p:ext uri="{BB962C8B-B14F-4D97-AF65-F5344CB8AC3E}">
        <p14:creationId xmlns:p14="http://schemas.microsoft.com/office/powerpoint/2010/main" val="2780467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ctr"/>
            <a:endParaRPr lang="fr-FR" dirty="0"/>
          </a:p>
        </p:txBody>
      </p:sp>
      <p:sp>
        <p:nvSpPr>
          <p:cNvPr id="4" name="Espace réservé du numéro de diapositive 3"/>
          <p:cNvSpPr>
            <a:spLocks noGrp="1"/>
          </p:cNvSpPr>
          <p:nvPr>
            <p:ph type="sldNum" sz="quarter" idx="5"/>
          </p:nvPr>
        </p:nvSpPr>
        <p:spPr/>
        <p:txBody>
          <a:bodyPr/>
          <a:lstStyle/>
          <a:p>
            <a:fld id="{A3EBDADA-EFDA-AF40-8899-894533AE6E77}" type="slidenum">
              <a:rPr lang="fr-FR" smtClean="0"/>
              <a:t>1</a:t>
            </a:fld>
            <a:endParaRPr lang="fr-FR"/>
          </a:p>
        </p:txBody>
      </p:sp>
    </p:spTree>
    <p:extLst>
      <p:ext uri="{BB962C8B-B14F-4D97-AF65-F5344CB8AC3E}">
        <p14:creationId xmlns:p14="http://schemas.microsoft.com/office/powerpoint/2010/main" val="3688182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fr-FR"/>
              <a:t>Modifiez le style du titre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373AD4E-14D2-054A-8DA7-8A289A512729}" type="datetimeFigureOut">
              <a:rPr lang="fr-FR" smtClean="0"/>
              <a:t>01/05/2024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EB212AC-2706-E74B-8C8D-1A74781A3990}" type="slidenum">
              <a:rPr lang="fr-FR" smtClean="0"/>
              <a:t>‹N°›</a:t>
            </a:fld>
            <a:endParaRPr lang="fr-FR"/>
          </a:p>
        </p:txBody>
      </p:sp>
    </p:spTree>
    <p:extLst>
      <p:ext uri="{BB962C8B-B14F-4D97-AF65-F5344CB8AC3E}">
        <p14:creationId xmlns:p14="http://schemas.microsoft.com/office/powerpoint/2010/main" val="1721190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373AD4E-14D2-054A-8DA7-8A289A512729}" type="datetimeFigureOut">
              <a:rPr lang="fr-FR" smtClean="0"/>
              <a:t>01/05/2024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EB212AC-2706-E74B-8C8D-1A74781A3990}" type="slidenum">
              <a:rPr lang="fr-FR" smtClean="0"/>
              <a:t>‹N°›</a:t>
            </a:fld>
            <a:endParaRPr lang="fr-FR"/>
          </a:p>
        </p:txBody>
      </p:sp>
    </p:spTree>
    <p:extLst>
      <p:ext uri="{BB962C8B-B14F-4D97-AF65-F5344CB8AC3E}">
        <p14:creationId xmlns:p14="http://schemas.microsoft.com/office/powerpoint/2010/main" val="3380471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373AD4E-14D2-054A-8DA7-8A289A512729}" type="datetimeFigureOut">
              <a:rPr lang="fr-FR" smtClean="0"/>
              <a:t>01/05/2024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EB212AC-2706-E74B-8C8D-1A74781A3990}" type="slidenum">
              <a:rPr lang="fr-FR" smtClean="0"/>
              <a:t>‹N°›</a:t>
            </a:fld>
            <a:endParaRPr lang="fr-FR"/>
          </a:p>
        </p:txBody>
      </p:sp>
    </p:spTree>
    <p:extLst>
      <p:ext uri="{BB962C8B-B14F-4D97-AF65-F5344CB8AC3E}">
        <p14:creationId xmlns:p14="http://schemas.microsoft.com/office/powerpoint/2010/main" val="4222450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373AD4E-14D2-054A-8DA7-8A289A512729}" type="datetimeFigureOut">
              <a:rPr lang="fr-FR" smtClean="0"/>
              <a:t>01/05/2024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EB212AC-2706-E74B-8C8D-1A74781A3990}" type="slidenum">
              <a:rPr lang="fr-FR" smtClean="0"/>
              <a:t>‹N°›</a:t>
            </a:fld>
            <a:endParaRPr lang="fr-FR"/>
          </a:p>
        </p:txBody>
      </p:sp>
    </p:spTree>
    <p:extLst>
      <p:ext uri="{BB962C8B-B14F-4D97-AF65-F5344CB8AC3E}">
        <p14:creationId xmlns:p14="http://schemas.microsoft.com/office/powerpoint/2010/main" val="285325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fr-FR"/>
              <a:t>Modifiez le style du titre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373AD4E-14D2-054A-8DA7-8A289A512729}" type="datetimeFigureOut">
              <a:rPr lang="fr-FR" smtClean="0"/>
              <a:t>01/05/2024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EB212AC-2706-E74B-8C8D-1A74781A3990}" type="slidenum">
              <a:rPr lang="fr-FR" smtClean="0"/>
              <a:t>‹N°›</a:t>
            </a:fld>
            <a:endParaRPr lang="fr-FR"/>
          </a:p>
        </p:txBody>
      </p:sp>
    </p:spTree>
    <p:extLst>
      <p:ext uri="{BB962C8B-B14F-4D97-AF65-F5344CB8AC3E}">
        <p14:creationId xmlns:p14="http://schemas.microsoft.com/office/powerpoint/2010/main" val="3699528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373AD4E-14D2-054A-8DA7-8A289A512729}" type="datetimeFigureOut">
              <a:rPr lang="fr-FR" smtClean="0"/>
              <a:t>01/05/2024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EB212AC-2706-E74B-8C8D-1A74781A3990}" type="slidenum">
              <a:rPr lang="fr-FR" smtClean="0"/>
              <a:t>‹N°›</a:t>
            </a:fld>
            <a:endParaRPr lang="fr-FR"/>
          </a:p>
        </p:txBody>
      </p:sp>
    </p:spTree>
    <p:extLst>
      <p:ext uri="{BB962C8B-B14F-4D97-AF65-F5344CB8AC3E}">
        <p14:creationId xmlns:p14="http://schemas.microsoft.com/office/powerpoint/2010/main" val="4266307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fr-FR"/>
              <a:t>Modifiez le style du titre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4" name="Content Placeholder 3"/>
          <p:cNvSpPr>
            <a:spLocks noGrp="1"/>
          </p:cNvSpPr>
          <p:nvPr>
            <p:ph sz="half" idx="2"/>
          </p:nvPr>
        </p:nvSpPr>
        <p:spPr>
          <a:xfrm>
            <a:off x="520713" y="3905482"/>
            <a:ext cx="3198096"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6" name="Content Placeholder 5"/>
          <p:cNvSpPr>
            <a:spLocks noGrp="1"/>
          </p:cNvSpPr>
          <p:nvPr>
            <p:ph sz="quarter" idx="4"/>
          </p:nvPr>
        </p:nvSpPr>
        <p:spPr>
          <a:xfrm>
            <a:off x="3827086" y="3905482"/>
            <a:ext cx="3213847"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373AD4E-14D2-054A-8DA7-8A289A512729}" type="datetimeFigureOut">
              <a:rPr lang="fr-FR" smtClean="0"/>
              <a:t>01/05/2024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EB212AC-2706-E74B-8C8D-1A74781A3990}" type="slidenum">
              <a:rPr lang="fr-FR" smtClean="0"/>
              <a:t>‹N°›</a:t>
            </a:fld>
            <a:endParaRPr lang="fr-FR"/>
          </a:p>
        </p:txBody>
      </p:sp>
    </p:spTree>
    <p:extLst>
      <p:ext uri="{BB962C8B-B14F-4D97-AF65-F5344CB8AC3E}">
        <p14:creationId xmlns:p14="http://schemas.microsoft.com/office/powerpoint/2010/main" val="2418572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373AD4E-14D2-054A-8DA7-8A289A512729}" type="datetimeFigureOut">
              <a:rPr lang="fr-FR" smtClean="0"/>
              <a:t>01/05/2024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EB212AC-2706-E74B-8C8D-1A74781A3990}" type="slidenum">
              <a:rPr lang="fr-FR" smtClean="0"/>
              <a:t>‹N°›</a:t>
            </a:fld>
            <a:endParaRPr lang="fr-FR"/>
          </a:p>
        </p:txBody>
      </p:sp>
    </p:spTree>
    <p:extLst>
      <p:ext uri="{BB962C8B-B14F-4D97-AF65-F5344CB8AC3E}">
        <p14:creationId xmlns:p14="http://schemas.microsoft.com/office/powerpoint/2010/main" val="717131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73AD4E-14D2-054A-8DA7-8A289A512729}" type="datetimeFigureOut">
              <a:rPr lang="fr-FR" smtClean="0"/>
              <a:t>01/05/2024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EB212AC-2706-E74B-8C8D-1A74781A3990}" type="slidenum">
              <a:rPr lang="fr-FR" smtClean="0"/>
              <a:t>‹N°›</a:t>
            </a:fld>
            <a:endParaRPr lang="fr-FR"/>
          </a:p>
        </p:txBody>
      </p:sp>
    </p:spTree>
    <p:extLst>
      <p:ext uri="{BB962C8B-B14F-4D97-AF65-F5344CB8AC3E}">
        <p14:creationId xmlns:p14="http://schemas.microsoft.com/office/powerpoint/2010/main" val="1706396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373AD4E-14D2-054A-8DA7-8A289A512729}" type="datetimeFigureOut">
              <a:rPr lang="fr-FR" smtClean="0"/>
              <a:t>01/05/2024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EB212AC-2706-E74B-8C8D-1A74781A3990}" type="slidenum">
              <a:rPr lang="fr-FR" smtClean="0"/>
              <a:t>‹N°›</a:t>
            </a:fld>
            <a:endParaRPr lang="fr-FR"/>
          </a:p>
        </p:txBody>
      </p:sp>
    </p:spTree>
    <p:extLst>
      <p:ext uri="{BB962C8B-B14F-4D97-AF65-F5344CB8AC3E}">
        <p14:creationId xmlns:p14="http://schemas.microsoft.com/office/powerpoint/2010/main" val="2330746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a:t>Cliquez sur l'icône pour ajouter une image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373AD4E-14D2-054A-8DA7-8A289A512729}" type="datetimeFigureOut">
              <a:rPr lang="fr-FR" smtClean="0"/>
              <a:t>01/05/2024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EB212AC-2706-E74B-8C8D-1A74781A3990}" type="slidenum">
              <a:rPr lang="fr-FR" smtClean="0"/>
              <a:t>‹N°›</a:t>
            </a:fld>
            <a:endParaRPr lang="fr-FR"/>
          </a:p>
        </p:txBody>
      </p:sp>
    </p:spTree>
    <p:extLst>
      <p:ext uri="{BB962C8B-B14F-4D97-AF65-F5344CB8AC3E}">
        <p14:creationId xmlns:p14="http://schemas.microsoft.com/office/powerpoint/2010/main" val="966398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4373AD4E-14D2-054A-8DA7-8A289A512729}" type="datetimeFigureOut">
              <a:rPr lang="fr-FR" smtClean="0"/>
              <a:t>01/05/2024</a:t>
            </a:fld>
            <a:endParaRPr lang="fr-F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7EB212AC-2706-E74B-8C8D-1A74781A3990}" type="slidenum">
              <a:rPr lang="fr-FR" smtClean="0"/>
              <a:t>‹N°›</a:t>
            </a:fld>
            <a:endParaRPr lang="fr-FR"/>
          </a:p>
        </p:txBody>
      </p:sp>
    </p:spTree>
    <p:extLst>
      <p:ext uri="{BB962C8B-B14F-4D97-AF65-F5344CB8AC3E}">
        <p14:creationId xmlns:p14="http://schemas.microsoft.com/office/powerpoint/2010/main" val="159421403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package" Target="../embeddings/Document_Microsoft_Word.doc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98D147A3-CAB6-3165-9015-5E6A79FA4DF2}"/>
              </a:ext>
            </a:extLst>
          </p:cNvPr>
          <p:cNvSpPr txBox="1"/>
          <p:nvPr/>
        </p:nvSpPr>
        <p:spPr>
          <a:xfrm>
            <a:off x="179385" y="2967333"/>
            <a:ext cx="7200901" cy="1384995"/>
          </a:xfrm>
          <a:prstGeom prst="rect">
            <a:avLst/>
          </a:prstGeom>
          <a:noFill/>
        </p:spPr>
        <p:txBody>
          <a:bodyPr wrap="square">
            <a:spAutoFit/>
          </a:bodyPr>
          <a:lstStyle/>
          <a:p>
            <a:r>
              <a:rPr lang="fr-FR" sz="1200" kern="100" dirty="0">
                <a:effectLst/>
                <a:latin typeface="Mundial Thin" pitchFamily="2" charset="77"/>
                <a:ea typeface="Calibri" panose="020F0502020204030204" pitchFamily="34" charset="0"/>
                <a:cs typeface="Times New Roman" panose="02020603050405020304" pitchFamily="18" charset="0"/>
              </a:rPr>
              <a:t>Pour les accompagnants, prendre soin de soi développe la conscience de soi et la capacité d’ouverture à l’autre. Au-delà d’une posture narcissique, cette attention à soi facilite des accompagnements plus puissants, moins pollués de nos propres encombrements.</a:t>
            </a:r>
          </a:p>
          <a:p>
            <a:endParaRPr lang="fr-FR" sz="1200" kern="100" dirty="0">
              <a:effectLst/>
              <a:latin typeface="Mundial Thin" pitchFamily="2" charset="77"/>
              <a:ea typeface="Calibri" panose="020F0502020204030204" pitchFamily="34" charset="0"/>
              <a:cs typeface="Times New Roman" panose="02020603050405020304" pitchFamily="18" charset="0"/>
            </a:endParaRPr>
          </a:p>
          <a:p>
            <a:r>
              <a:rPr lang="fr-FR" sz="1200" kern="100" dirty="0">
                <a:effectLst/>
                <a:latin typeface="Mundial Thin" pitchFamily="2" charset="77"/>
                <a:ea typeface="Calibri" panose="020F0502020204030204" pitchFamily="34" charset="0"/>
                <a:cs typeface="Times New Roman" panose="02020603050405020304" pitchFamily="18" charset="0"/>
              </a:rPr>
              <a:t>Cet atelier vous permet de faire le point ici et maintenant, d’honorer vos pratiques existantes et de vous inspirer d’autres gestes de préservation de votre créativité et de votre énergie pour une plus juste présence.</a:t>
            </a:r>
            <a:r>
              <a:rPr lang="fr-FR" sz="1200" kern="100" dirty="0">
                <a:solidFill>
                  <a:schemeClr val="accent2"/>
                </a:solidFill>
                <a:effectLst/>
                <a:latin typeface="Mundial Thin" pitchFamily="2" charset="77"/>
                <a:ea typeface="Calibri" panose="020F0502020204030204" pitchFamily="34" charset="0"/>
                <a:cs typeface="Times New Roman" panose="02020603050405020304" pitchFamily="18" charset="0"/>
              </a:rPr>
              <a:t>	</a:t>
            </a:r>
            <a:endParaRPr lang="fr-FR" sz="1200" kern="100" dirty="0">
              <a:effectLst/>
              <a:latin typeface="Mundial Thin" pitchFamily="2" charset="77"/>
              <a:ea typeface="Calibri" panose="020F0502020204030204" pitchFamily="34" charset="0"/>
              <a:cs typeface="Times New Roman" panose="02020603050405020304" pitchFamily="18" charset="0"/>
            </a:endParaRPr>
          </a:p>
        </p:txBody>
      </p:sp>
      <p:pic>
        <p:nvPicPr>
          <p:cNvPr id="7" name="Image 6">
            <a:extLst>
              <a:ext uri="{FF2B5EF4-FFF2-40B4-BE49-F238E27FC236}">
                <a16:creationId xmlns:a16="http://schemas.microsoft.com/office/drawing/2014/main" id="{70D64ADC-6FE6-8410-FDBC-88E24E30DFAF}"/>
              </a:ext>
            </a:extLst>
          </p:cNvPr>
          <p:cNvPicPr>
            <a:picLocks noChangeAspect="1"/>
          </p:cNvPicPr>
          <p:nvPr/>
        </p:nvPicPr>
        <p:blipFill>
          <a:blip r:embed="rId3"/>
          <a:stretch>
            <a:fillRect/>
          </a:stretch>
        </p:blipFill>
        <p:spPr>
          <a:xfrm>
            <a:off x="-1" y="0"/>
            <a:ext cx="7559675" cy="2513001"/>
          </a:xfrm>
          <a:prstGeom prst="rect">
            <a:avLst/>
          </a:prstGeom>
        </p:spPr>
      </p:pic>
      <p:sp>
        <p:nvSpPr>
          <p:cNvPr id="8" name="Rectangle : coins arrondis 7">
            <a:extLst>
              <a:ext uri="{FF2B5EF4-FFF2-40B4-BE49-F238E27FC236}">
                <a16:creationId xmlns:a16="http://schemas.microsoft.com/office/drawing/2014/main" id="{14F68FC4-EA2D-D7C0-09CA-95CA11052554}"/>
              </a:ext>
            </a:extLst>
          </p:cNvPr>
          <p:cNvSpPr/>
          <p:nvPr/>
        </p:nvSpPr>
        <p:spPr>
          <a:xfrm>
            <a:off x="0" y="1584087"/>
            <a:ext cx="4000498" cy="551986"/>
          </a:xfrm>
          <a:prstGeom prst="round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800" b="1" kern="100" dirty="0">
              <a:solidFill>
                <a:schemeClr val="bg1"/>
              </a:solidFill>
              <a:effectLst/>
              <a:latin typeface="Mundial Black" pitchFamily="2" charset="77"/>
              <a:ea typeface="Calibri" panose="020F0502020204030204" pitchFamily="34" charset="0"/>
              <a:cs typeface="Times New Roman" panose="02020603050405020304" pitchFamily="18" charset="0"/>
            </a:endParaRPr>
          </a:p>
          <a:p>
            <a:pPr algn="ctr"/>
            <a:r>
              <a:rPr lang="fr-FR" sz="1800" b="1" kern="100" dirty="0">
                <a:solidFill>
                  <a:schemeClr val="bg1"/>
                </a:solidFill>
                <a:effectLst/>
                <a:latin typeface="Mundial Black" pitchFamily="2" charset="77"/>
                <a:ea typeface="Calibri" panose="020F0502020204030204" pitchFamily="34" charset="0"/>
                <a:cs typeface="Times New Roman" panose="02020603050405020304" pitchFamily="18" charset="0"/>
              </a:rPr>
              <a:t>ATELIER REFLEXIF</a:t>
            </a:r>
          </a:p>
          <a:p>
            <a:pPr algn="ctr"/>
            <a:endParaRPr lang="fr-FR" sz="1800" b="1" kern="100" dirty="0">
              <a:solidFill>
                <a:schemeClr val="bg1"/>
              </a:solidFill>
              <a:effectLst/>
              <a:latin typeface="Mundial Black" pitchFamily="2" charset="77"/>
              <a:ea typeface="Calibri" panose="020F0502020204030204" pitchFamily="34" charset="0"/>
              <a:cs typeface="Times New Roman" panose="02020603050405020304" pitchFamily="18" charset="0"/>
            </a:endParaRPr>
          </a:p>
        </p:txBody>
      </p:sp>
      <p:graphicFrame>
        <p:nvGraphicFramePr>
          <p:cNvPr id="41" name="Objet 40">
            <a:extLst>
              <a:ext uri="{FF2B5EF4-FFF2-40B4-BE49-F238E27FC236}">
                <a16:creationId xmlns:a16="http://schemas.microsoft.com/office/drawing/2014/main" id="{FE003785-FD3B-524D-D4A2-E49CBDFFE7C4}"/>
              </a:ext>
            </a:extLst>
          </p:cNvPr>
          <p:cNvGraphicFramePr>
            <a:graphicFrameLocks noChangeAspect="1"/>
          </p:cNvGraphicFramePr>
          <p:nvPr>
            <p:extLst>
              <p:ext uri="{D42A27DB-BD31-4B8C-83A1-F6EECF244321}">
                <p14:modId xmlns:p14="http://schemas.microsoft.com/office/powerpoint/2010/main" val="569220311"/>
              </p:ext>
            </p:extLst>
          </p:nvPr>
        </p:nvGraphicFramePr>
        <p:xfrm>
          <a:off x="657225" y="4424363"/>
          <a:ext cx="6237288" cy="5637212"/>
        </p:xfrm>
        <a:graphic>
          <a:graphicData uri="http://schemas.openxmlformats.org/presentationml/2006/ole">
            <mc:AlternateContent xmlns:mc="http://schemas.openxmlformats.org/markup-compatibility/2006">
              <mc:Choice xmlns:v="urn:schemas-microsoft-com:vml" Requires="v">
                <p:oleObj name="Document" r:id="rId4" imgW="5765800" imgH="5207000" progId="Word.Document.12">
                  <p:embed/>
                </p:oleObj>
              </mc:Choice>
              <mc:Fallback>
                <p:oleObj name="Document" r:id="rId4" imgW="5765800" imgH="5207000" progId="Word.Document.12">
                  <p:embed/>
                  <p:pic>
                    <p:nvPicPr>
                      <p:cNvPr id="0" name=""/>
                      <p:cNvPicPr/>
                      <p:nvPr/>
                    </p:nvPicPr>
                    <p:blipFill>
                      <a:blip r:embed="rId5"/>
                      <a:stretch>
                        <a:fillRect/>
                      </a:stretch>
                    </p:blipFill>
                    <p:spPr>
                      <a:xfrm>
                        <a:off x="657225" y="4424363"/>
                        <a:ext cx="6237288" cy="5637212"/>
                      </a:xfrm>
                      <a:prstGeom prst="rect">
                        <a:avLst/>
                      </a:prstGeom>
                    </p:spPr>
                  </p:pic>
                </p:oleObj>
              </mc:Fallback>
            </mc:AlternateContent>
          </a:graphicData>
        </a:graphic>
      </p:graphicFrame>
      <p:sp>
        <p:nvSpPr>
          <p:cNvPr id="3" name="ZoneTexte 2">
            <a:extLst>
              <a:ext uri="{FF2B5EF4-FFF2-40B4-BE49-F238E27FC236}">
                <a16:creationId xmlns:a16="http://schemas.microsoft.com/office/drawing/2014/main" id="{BEEBB451-3DA6-7D26-E996-8AB32FD8FC3F}"/>
              </a:ext>
            </a:extLst>
          </p:cNvPr>
          <p:cNvSpPr txBox="1"/>
          <p:nvPr/>
        </p:nvSpPr>
        <p:spPr>
          <a:xfrm>
            <a:off x="-174845" y="2502516"/>
            <a:ext cx="7891849" cy="523220"/>
          </a:xfrm>
          <a:prstGeom prst="rect">
            <a:avLst/>
          </a:prstGeom>
          <a:noFill/>
        </p:spPr>
        <p:txBody>
          <a:bodyPr wrap="square">
            <a:spAutoFit/>
          </a:bodyPr>
          <a:lstStyle/>
          <a:p>
            <a:pPr algn="ctr"/>
            <a:r>
              <a:rPr lang="fr-FR" sz="2800" kern="100" dirty="0">
                <a:solidFill>
                  <a:schemeClr val="accent2"/>
                </a:solidFill>
                <a:effectLst/>
                <a:latin typeface="Mundial" pitchFamily="2" charset="77"/>
                <a:ea typeface="Calibri" panose="020F0502020204030204" pitchFamily="34" charset="0"/>
                <a:cs typeface="Times New Roman" panose="02020603050405020304" pitchFamily="18" charset="0"/>
              </a:rPr>
              <a:t>« DEVELOPPER LA CONSCIENCE DE SOI »</a:t>
            </a:r>
          </a:p>
        </p:txBody>
      </p:sp>
      <p:sp>
        <p:nvSpPr>
          <p:cNvPr id="9" name="ZoneTexte 8">
            <a:extLst>
              <a:ext uri="{FF2B5EF4-FFF2-40B4-BE49-F238E27FC236}">
                <a16:creationId xmlns:a16="http://schemas.microsoft.com/office/drawing/2014/main" id="{72BC19BB-C43C-E70A-B1D4-3CFE59B8F391}"/>
              </a:ext>
            </a:extLst>
          </p:cNvPr>
          <p:cNvSpPr txBox="1"/>
          <p:nvPr/>
        </p:nvSpPr>
        <p:spPr>
          <a:xfrm>
            <a:off x="32951" y="10423940"/>
            <a:ext cx="7526724" cy="261610"/>
          </a:xfrm>
          <a:prstGeom prst="rect">
            <a:avLst/>
          </a:prstGeom>
          <a:solidFill>
            <a:schemeClr val="accent1"/>
          </a:solidFill>
          <a:ln>
            <a:solidFill>
              <a:schemeClr val="bg1"/>
            </a:solidFill>
          </a:ln>
        </p:spPr>
        <p:txBody>
          <a:bodyPr wrap="square" rtlCol="0">
            <a:spAutoFit/>
          </a:bodyPr>
          <a:lstStyle/>
          <a:p>
            <a:pPr algn="ctr"/>
            <a:r>
              <a:rPr lang="fr-FR" sz="1100" dirty="0">
                <a:solidFill>
                  <a:schemeClr val="bg1"/>
                </a:solidFill>
                <a:latin typeface="Mundial Thin" pitchFamily="2" charset="77"/>
              </a:rPr>
              <a:t>Geneviève Slosse Fraisse – genevieve.slosse@g2s-conseils.com – Mob : +33 688 179 319</a:t>
            </a:r>
          </a:p>
        </p:txBody>
      </p:sp>
      <p:pic>
        <p:nvPicPr>
          <p:cNvPr id="11" name="Image 10">
            <a:extLst>
              <a:ext uri="{FF2B5EF4-FFF2-40B4-BE49-F238E27FC236}">
                <a16:creationId xmlns:a16="http://schemas.microsoft.com/office/drawing/2014/main" id="{94A040D9-3882-88C7-746F-670D6C53387B}"/>
              </a:ext>
            </a:extLst>
          </p:cNvPr>
          <p:cNvPicPr>
            <a:picLocks noChangeAspect="1"/>
          </p:cNvPicPr>
          <p:nvPr/>
        </p:nvPicPr>
        <p:blipFill>
          <a:blip r:embed="rId6"/>
          <a:stretch>
            <a:fillRect/>
          </a:stretch>
        </p:blipFill>
        <p:spPr>
          <a:xfrm>
            <a:off x="-80243" y="9775848"/>
            <a:ext cx="1062681" cy="1041428"/>
          </a:xfrm>
          <a:prstGeom prst="rect">
            <a:avLst/>
          </a:prstGeom>
        </p:spPr>
      </p:pic>
    </p:spTree>
    <p:extLst>
      <p:ext uri="{BB962C8B-B14F-4D97-AF65-F5344CB8AC3E}">
        <p14:creationId xmlns:p14="http://schemas.microsoft.com/office/powerpoint/2010/main" val="3058299494"/>
      </p:ext>
    </p:extLst>
  </p:cSld>
  <p:clrMapOvr>
    <a:masterClrMapping/>
  </p:clrMapOvr>
</p:sld>
</file>

<file path=ppt/theme/theme1.xml><?xml version="1.0" encoding="utf-8"?>
<a:theme xmlns:a="http://schemas.openxmlformats.org/drawingml/2006/main" name="Thème Office">
  <a:themeElements>
    <a:clrScheme name="GS RESOURCING">
      <a:dk1>
        <a:srgbClr val="000000"/>
      </a:dk1>
      <a:lt1>
        <a:srgbClr val="FFFFFF"/>
      </a:lt1>
      <a:dk2>
        <a:srgbClr val="44546A"/>
      </a:dk2>
      <a:lt2>
        <a:srgbClr val="E7E6E6"/>
      </a:lt2>
      <a:accent1>
        <a:srgbClr val="8D2568"/>
      </a:accent1>
      <a:accent2>
        <a:srgbClr val="E7922D"/>
      </a:accent2>
      <a:accent3>
        <a:srgbClr val="C8242B"/>
      </a:accent3>
      <a:accent4>
        <a:srgbClr val="9A2C74"/>
      </a:accent4>
      <a:accent5>
        <a:srgbClr val="ED9C4F"/>
      </a:accent5>
      <a:accent6>
        <a:srgbClr val="D73D45"/>
      </a:accent6>
      <a:hlink>
        <a:srgbClr val="721C24"/>
      </a:hlink>
      <a:folHlink>
        <a:srgbClr val="5B1D45"/>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157</TotalTime>
  <Words>109</Words>
  <Application>Microsoft Macintosh PowerPoint</Application>
  <PresentationFormat>Personnalisé</PresentationFormat>
  <Paragraphs>8</Paragraphs>
  <Slides>1</Slides>
  <Notes>1</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1</vt:i4>
      </vt:variant>
      <vt:variant>
        <vt:lpstr>Titres des diapositives</vt:lpstr>
      </vt:variant>
      <vt:variant>
        <vt:i4>1</vt:i4>
      </vt:variant>
    </vt:vector>
  </HeadingPairs>
  <TitlesOfParts>
    <vt:vector size="9" baseType="lpstr">
      <vt:lpstr>Arial</vt:lpstr>
      <vt:lpstr>Calibri</vt:lpstr>
      <vt:lpstr>Calibri Light</vt:lpstr>
      <vt:lpstr>Mundial</vt:lpstr>
      <vt:lpstr>Mundial Black</vt:lpstr>
      <vt:lpstr>Mundial Thin</vt:lpstr>
      <vt:lpstr>Thème Office</vt:lpstr>
      <vt:lpstr>Document Microsoft Word</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GENEVIEVE SLOSSE</dc:creator>
  <cp:lastModifiedBy>GENEVIEVE SLOSSE</cp:lastModifiedBy>
  <cp:revision>7</cp:revision>
  <dcterms:created xsi:type="dcterms:W3CDTF">2024-02-28T09:19:15Z</dcterms:created>
  <dcterms:modified xsi:type="dcterms:W3CDTF">2024-05-01T10:16:34Z</dcterms:modified>
</cp:coreProperties>
</file>